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34" autoAdjust="0"/>
  </p:normalViewPr>
  <p:slideViewPr>
    <p:cSldViewPr>
      <p:cViewPr varScale="1">
        <p:scale>
          <a:sx n="56" d="100"/>
          <a:sy n="56" d="100"/>
        </p:scale>
        <p:origin x="2458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C2E7F-1826-4DE7-BA97-99CC96093FCA}" type="datetimeFigureOut">
              <a:rPr lang="ko-KR" altLang="en-US" smtClean="0"/>
              <a:t>2019-10-18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1FB8D-54FC-4215-9D90-71610C352B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87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1FB8D-54FC-4215-9D90-71610C352B8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47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35072" y="793496"/>
            <a:ext cx="230225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8515" y="4250435"/>
            <a:ext cx="7135368" cy="533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62863"/>
              </p:ext>
            </p:extLst>
          </p:nvPr>
        </p:nvGraphicFramePr>
        <p:xfrm>
          <a:off x="318515" y="902526"/>
          <a:ext cx="7061834" cy="2275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28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136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과정명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sz="1100" b="1" dirty="0" err="1" smtClean="0">
                          <a:latin typeface="Malgun Gothic"/>
                          <a:cs typeface="Malgun Gothic"/>
                        </a:rPr>
                        <a:t>책임강사</a:t>
                      </a: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성함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135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  <a:tabLst>
                          <a:tab pos="298450" algn="l"/>
                        </a:tabLst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날	짜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연락처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  <a:tabLst>
                          <a:tab pos="298450" algn="l"/>
                        </a:tabLst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장	소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이메일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135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강의목적</a:t>
                      </a: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685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교수학습목표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136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100" b="1" dirty="0">
                          <a:latin typeface="Malgun Gothic"/>
                          <a:cs typeface="Malgun Gothic"/>
                        </a:rPr>
                        <a:t>주교재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528406"/>
              </p:ext>
            </p:extLst>
          </p:nvPr>
        </p:nvGraphicFramePr>
        <p:xfrm>
          <a:off x="318515" y="3429000"/>
          <a:ext cx="7061834" cy="53519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299">
                <a:tc>
                  <a:txBody>
                    <a:bodyPr/>
                    <a:lstStyle/>
                    <a:p>
                      <a:pPr marR="340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400" b="1" dirty="0">
                          <a:latin typeface="Malgun Gothic"/>
                          <a:cs typeface="Malgun Gothic"/>
                        </a:rPr>
                        <a:t>단계</a:t>
                      </a: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45"/>
                        </a:spcBef>
                        <a:tabLst>
                          <a:tab pos="494030" algn="l"/>
                        </a:tabLst>
                      </a:pPr>
                      <a:r>
                        <a:rPr sz="1400" b="1" dirty="0">
                          <a:latin typeface="Malgun Gothic"/>
                          <a:cs typeface="Malgun Gothic"/>
                        </a:rPr>
                        <a:t>주	제</a:t>
                      </a: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45"/>
                        </a:spcBef>
                        <a:tabLst>
                          <a:tab pos="396240" algn="l"/>
                          <a:tab pos="780415" algn="l"/>
                          <a:tab pos="1115695" algn="l"/>
                        </a:tabLst>
                      </a:pPr>
                      <a:r>
                        <a:rPr sz="1400" b="1" dirty="0">
                          <a:latin typeface="Malgun Gothic"/>
                          <a:cs typeface="Malgun Gothic"/>
                        </a:rPr>
                        <a:t>강	의	내	용</a:t>
                      </a:r>
                      <a:endParaRPr sz="1400">
                        <a:latin typeface="Malgun Gothic"/>
                        <a:cs typeface="Malgun Gothic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30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340995" algn="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400" dirty="0">
                          <a:latin typeface="Malgun Gothic"/>
                          <a:cs typeface="Malgun Gothic"/>
                        </a:rPr>
                        <a:t>서론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indent="0">
                        <a:lnSpc>
                          <a:spcPct val="100000"/>
                        </a:lnSpc>
                        <a:spcBef>
                          <a:spcPts val="240"/>
                        </a:spcBef>
                        <a:buNone/>
                        <a:tabLst>
                          <a:tab pos="182880" algn="l"/>
                        </a:tabLst>
                      </a:pP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340995" algn="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dirty="0" err="1" smtClean="0">
                          <a:latin typeface="Malgun Gothic"/>
                          <a:cs typeface="Malgun Gothic"/>
                        </a:rPr>
                        <a:t>본론</a:t>
                      </a: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93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340995" algn="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dirty="0">
                          <a:latin typeface="Malgun Gothic"/>
                          <a:cs typeface="Malgun Gothic"/>
                        </a:rPr>
                        <a:t>결론</a:t>
                      </a:r>
                      <a:endParaRPr sz="140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489710">
                        <a:lnSpc>
                          <a:spcPct val="126400"/>
                        </a:lnSpc>
                        <a:spcBef>
                          <a:spcPts val="1200"/>
                        </a:spcBef>
                      </a:pPr>
                      <a:endParaRPr lang="en-US" altLang="ko-KR"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35072" y="381000"/>
            <a:ext cx="23012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교 수 기 획</a:t>
            </a:r>
            <a:r>
              <a:rPr spc="-100" dirty="0"/>
              <a:t> </a:t>
            </a:r>
            <a:r>
              <a:rPr spc="-5" dirty="0"/>
              <a:t>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22</Words>
  <Application>Microsoft Office PowerPoint</Application>
  <PresentationFormat>사용자 지정</PresentationFormat>
  <Paragraphs>27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Malgun Gothic</vt:lpstr>
      <vt:lpstr>Malgun Gothic</vt:lpstr>
      <vt:lpstr>Calibri</vt:lpstr>
      <vt:lpstr>Times New Roman</vt:lpstr>
      <vt:lpstr>Office Theme</vt:lpstr>
      <vt:lpstr>교 수 기 획 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81dd3a0bc5112a96196a8ebd81fcee6639893e0efa40b4d016ceb505474a879f.xls</dc:title>
  <dc:creator>Work1</dc:creator>
  <cp:lastModifiedBy>윤 영난</cp:lastModifiedBy>
  <cp:revision>9</cp:revision>
  <dcterms:created xsi:type="dcterms:W3CDTF">2019-10-16T06:07:15Z</dcterms:created>
  <dcterms:modified xsi:type="dcterms:W3CDTF">2019-10-18T01:32:29Z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EXCEL.EXE</vt:lpwstr>
  </property>
  <property fmtid="{D5CDD505-2E9C-101B-9397-08002B2CF9AE}" pid="3" name="LastSaved">
    <vt:filetime>2019-10-16T00:00:00Z</vt:filetime>
  </property>
</Properties>
</file>